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25600-23D7-41C0-99FE-C8C64065B1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820EC3-39B3-4AE1-AF1D-65082E4B03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CA040-A881-48CD-B3DC-A9A20C054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73665-0653-4E17-BBA4-2BD66DDA6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F8B08-7296-4A80-A09D-CE5430049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44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34BBD-AFD3-4758-823A-8F3A1E7B5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14C50-D3C2-4B54-B548-594CD2CFA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50452-DAD9-4771-9639-95D9D753C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BB3CA-237B-47D5-B2DE-A1BDD248F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5A088-DF65-436D-953C-B2834C714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76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D2E5F7-2A3A-45BD-B61D-FD068DCD6A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FB59C-CDB5-4BDA-91B3-D67D7D2D1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BDC03-320F-4C61-B8D3-CD2A23E36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C0A73-DF51-420D-97A4-6A71DDF9F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3595B-C159-4BC0-A254-07CECEE85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8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C6423-8857-4D9F-9F67-810F1FDDD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E17F0-4DE5-4AD4-A6C8-52DEC454F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1D331-A6D7-474C-A044-8B7E7EC72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39B51-18F3-415C-BC05-AAFECFD4B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44EA-0364-4A55-8100-28720730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38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D81B7-D812-4C6E-8B70-1054F103D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E83A5-080A-487B-A6C1-FFB797E10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165D4-562F-4C17-BAC2-0BDA3BB72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5490-876C-4F5B-B6F8-BB3F62A5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859BC-FA96-4698-B0C6-55E261BE4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1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893B-CDC8-4E10-8ED8-C4DCA35B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5F7C5-2E8A-4913-ADCC-7290398898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18B874-7762-4FE0-81C4-951E767A5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6633B9-3CED-4AD6-AEBE-ADF9E5E00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706CDF-BED5-464F-82F3-239634CDE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43460-6F27-4331-9354-27590E3D0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7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8AD97-32AA-43E4-A711-64A69A54F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DBAAD-2AA1-450A-B4A6-07EEB1F2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F3C701-37D9-49D0-8B5F-88A14C053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40EFF7-EEEA-447C-89E9-150D00FFF8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4A0533-A61D-49A1-A294-815CB97FD1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398BAB-5B8E-4677-93F1-0A6BABC79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1935D0-69F1-4E86-83E0-CAA22FDA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A43708-9B9C-451C-B45C-55A93F65F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24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ECBC8-851B-4D01-B6C2-9024CDF93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835CCC-C950-49F8-BB70-81EF0F2B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EDDC44-A044-4241-B381-5D4E344EC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A6601F-4930-4222-8EC9-9C624AAC9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41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80FD41-7956-4E7B-8B38-842A4AEE2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872667-C6F3-48A7-A2AC-18DB61448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6FDFE-2D5E-4C57-9A38-9EDBBCD2A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90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ED91-8456-4C8E-8021-91E01D60C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609B-43DB-4B77-860A-8A2840FF2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5A8FEC-1609-4786-A231-CAE79185F7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BA3C4-3A67-4257-BC54-110599115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58AC8-C287-4422-A6B5-C24CB76D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C31D3-11FE-4BF5-AFD8-61412F9CA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9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DBF89-1754-4222-B85F-2DDEFD2C9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EDEEE1-8644-4CD6-9017-D066C6CC8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2D7532-7BF8-4886-8323-C4CF5B002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0C91F0-C806-443E-99C4-BADA1AC5D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0092E-D205-48AD-9020-1A3C04E3A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F747B-34C0-4E50-9120-C78386D01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863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7C71E0-E2D2-43EE-B89F-A1EBF25D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BC9AD-4B95-4FF8-9FC2-A916EE5A8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5B91D-9D0C-40C0-BAA3-2B000C934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4C18A-A5B9-444A-AA05-FED6B2DD8213}" type="datetimeFigureOut">
              <a:rPr lang="en-GB" smtClean="0"/>
              <a:t>30/11/2017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1F4C6-0E94-4A65-8A5E-89D7A5D15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D9125-3D14-4C98-9F87-B53CA58785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852C-AA74-486E-83C2-DCE868A88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0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5583226-5AB8-41AF-8D2F-DB3CDD284894}"/>
              </a:ext>
            </a:extLst>
          </p:cNvPr>
          <p:cNvGrpSpPr/>
          <p:nvPr/>
        </p:nvGrpSpPr>
        <p:grpSpPr>
          <a:xfrm>
            <a:off x="1092200" y="330200"/>
            <a:ext cx="9652000" cy="2387600"/>
            <a:chOff x="1092200" y="330200"/>
            <a:chExt cx="9652000" cy="238760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FBC428D-1B16-4954-AC4B-9E8593A2C3F4}"/>
                </a:ext>
              </a:extLst>
            </p:cNvPr>
            <p:cNvSpPr/>
            <p:nvPr/>
          </p:nvSpPr>
          <p:spPr>
            <a:xfrm>
              <a:off x="1092200" y="330200"/>
              <a:ext cx="9652000" cy="2387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219CC37-E512-4171-B9DD-ECD8567837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72" t="7931" r="6096" b="32177"/>
            <a:stretch/>
          </p:blipFill>
          <p:spPr>
            <a:xfrm>
              <a:off x="1204687" y="391886"/>
              <a:ext cx="5080000" cy="22932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55BE541-8D8E-45FF-930D-CD5ECE4FAF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7" t="13215" r="87266" b="35888"/>
            <a:stretch/>
          </p:blipFill>
          <p:spPr>
            <a:xfrm>
              <a:off x="6335723" y="485775"/>
              <a:ext cx="276240" cy="219936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CAE4122-376C-4F70-A3BC-728452A7A7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24" t="74813" r="29171" b="11754"/>
            <a:stretch/>
          </p:blipFill>
          <p:spPr>
            <a:xfrm>
              <a:off x="6714505" y="485775"/>
              <a:ext cx="3535680" cy="514351"/>
            </a:xfrm>
            <a:prstGeom prst="rect">
              <a:avLst/>
            </a:prstGeom>
          </p:spPr>
        </p:pic>
        <p:pic>
          <p:nvPicPr>
            <p:cNvPr id="1026" name="Picture 2" descr="Image result for ormeau baths logo">
              <a:extLst>
                <a:ext uri="{FF2B5EF4-FFF2-40B4-BE49-F238E27FC236}">
                  <a16:creationId xmlns:a16="http://schemas.microsoft.com/office/drawing/2014/main" id="{A9558319-BD1E-48DA-9FFE-540E85EB70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4505" y="1116240"/>
              <a:ext cx="3919763" cy="1379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58024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Roderick Beer</dc:creator>
  <cp:lastModifiedBy>Roderick Beer</cp:lastModifiedBy>
  <cp:revision>2</cp:revision>
  <dcterms:created xsi:type="dcterms:W3CDTF">2017-09-13T12:56:07Z</dcterms:created>
  <dcterms:modified xsi:type="dcterms:W3CDTF">2017-11-30T11:26:14Z</dcterms:modified>
</cp:coreProperties>
</file>